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8" r:id="rId5"/>
    <p:sldId id="27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69"/>
    <p:restoredTop sz="91033"/>
  </p:normalViewPr>
  <p:slideViewPr>
    <p:cSldViewPr snapToGrid="0" snapToObjects="1">
      <p:cViewPr varScale="1">
        <p:scale>
          <a:sx n="105" d="100"/>
          <a:sy n="105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Capstone: Part 2</a:t>
            </a:r>
            <a:r>
              <a:rPr lang="en-US" b="1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sz="44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dirty="0" smtClean="0"/>
              <a:t>28 October </a:t>
            </a:r>
            <a:r>
              <a:rPr lang="en-US" i="1" dirty="0" smtClean="0"/>
              <a:t>2016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46072"/>
            <a:ext cx="12192000" cy="362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Plan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88" y="1521354"/>
            <a:ext cx="7282024" cy="49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92" y="3347156"/>
            <a:ext cx="5702300" cy="1104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92" y="1690688"/>
            <a:ext cx="3225800" cy="635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92" y="4551163"/>
            <a:ext cx="6120652" cy="12622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92" y="5912531"/>
            <a:ext cx="6889167" cy="685799"/>
          </a:xfrm>
          <a:prstGeom prst="rect">
            <a:avLst/>
          </a:prstGeom>
        </p:spPr>
      </p:pic>
      <p:sp>
        <p:nvSpPr>
          <p:cNvPr id="13" name="Left Arrow 12"/>
          <p:cNvSpPr/>
          <p:nvPr/>
        </p:nvSpPr>
        <p:spPr>
          <a:xfrm>
            <a:off x="8550751" y="1270133"/>
            <a:ext cx="2799644" cy="147610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Acquisition</a:t>
            </a:r>
            <a:endParaRPr lang="en-US" dirty="0"/>
          </a:p>
        </p:txBody>
      </p:sp>
      <p:sp>
        <p:nvSpPr>
          <p:cNvPr id="14" name="Left Arrow 13"/>
          <p:cNvSpPr/>
          <p:nvPr/>
        </p:nvSpPr>
        <p:spPr>
          <a:xfrm>
            <a:off x="8550751" y="3303741"/>
            <a:ext cx="2799644" cy="147610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Python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31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Supervised, Unsupervised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870200"/>
            <a:ext cx="5702300" cy="1104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830" y="1790410"/>
            <a:ext cx="8653639" cy="436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9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 &amp;</a:t>
            </a:r>
            <a:br>
              <a:rPr lang="en-US" dirty="0" smtClean="0"/>
            </a:br>
            <a:r>
              <a:rPr lang="en-US" dirty="0" smtClean="0"/>
              <a:t>Object-based Image Analysis (OBIA)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704" y="1814866"/>
            <a:ext cx="6154591" cy="45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8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23</Words>
  <Application>Microsoft Macintosh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 Capstone: Part 2  </vt:lpstr>
      <vt:lpstr>Master Plan</vt:lpstr>
      <vt:lpstr>Resources</vt:lpstr>
      <vt:lpstr>Supervised, Unsupervised</vt:lpstr>
      <vt:lpstr>Segmentation &amp; Object-based Image Analysis (OBIA)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37</cp:revision>
  <dcterms:created xsi:type="dcterms:W3CDTF">2016-10-07T07:57:53Z</dcterms:created>
  <dcterms:modified xsi:type="dcterms:W3CDTF">2016-10-28T04:33:30Z</dcterms:modified>
</cp:coreProperties>
</file>

<file path=docProps/thumbnail.jpeg>
</file>